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3" r:id="rId5"/>
    <p:sldId id="275" r:id="rId6"/>
    <p:sldId id="274" r:id="rId7"/>
    <p:sldId id="264" r:id="rId8"/>
    <p:sldId id="270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341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B61B33-035A-9904-0823-63AAD2A9B3B0}"/>
              </a:ext>
            </a:extLst>
          </p:cNvPr>
          <p:cNvSpPr txBox="1"/>
          <p:nvPr/>
        </p:nvSpPr>
        <p:spPr>
          <a:xfrm>
            <a:off x="3098705" y="5169529"/>
            <a:ext cx="60846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Matthew 13:24-30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PARABLE OF THE TARES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01227"/>
            <a:ext cx="6160968" cy="459164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Mixing of The Good And Bad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“The Bearded darnel” resembles wheat</a:t>
            </a:r>
          </a:p>
          <a:p>
            <a:r>
              <a:rPr lang="en-US" sz="4000" dirty="0">
                <a:solidFill>
                  <a:schemeClr val="bg1"/>
                </a:solidFill>
              </a:rPr>
              <a:t>Separation of Good From Bad – bad discarded and burned</a:t>
            </a: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6D93DA-9E66-FFE1-50AE-2E1F18003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778" y="1901227"/>
            <a:ext cx="4878756" cy="351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EXPLANATION AND APPLICATION 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127" y="1095469"/>
            <a:ext cx="9696261" cy="4989999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Matthew 13:36-43</a:t>
            </a:r>
          </a:p>
          <a:p>
            <a:r>
              <a:rPr lang="en-US" sz="3300" dirty="0">
                <a:solidFill>
                  <a:schemeClr val="bg1"/>
                </a:solidFill>
              </a:rPr>
              <a:t>V.38 “the field is the world…”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Matthew 28:18 “in heaven and earth”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ALL of the earth SHOULD be subject to Him!</a:t>
            </a:r>
          </a:p>
          <a:p>
            <a:r>
              <a:rPr lang="en-US" sz="3300" dirty="0">
                <a:solidFill>
                  <a:schemeClr val="bg1"/>
                </a:solidFill>
              </a:rPr>
              <a:t>“Good seeds” – “the sons of the kingdom”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“Tares” – “the sons of the wicked one”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Common Misapplication – Discipline In The Church</a:t>
            </a:r>
          </a:p>
          <a:p>
            <a:r>
              <a:rPr lang="en-US" sz="3300" dirty="0">
                <a:solidFill>
                  <a:schemeClr val="bg1"/>
                </a:solidFill>
              </a:rPr>
              <a:t>Matthew 18:15-17; Romans 16:17; 1 Corinthians 5; 2 Thessalonians 3:6,14; Romans 6:16-18</a:t>
            </a:r>
          </a:p>
        </p:txBody>
      </p:sp>
    </p:spTree>
    <p:extLst>
      <p:ext uri="{BB962C8B-B14F-4D97-AF65-F5344CB8AC3E}">
        <p14:creationId xmlns:p14="http://schemas.microsoft.com/office/powerpoint/2010/main" val="4185106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PARABLE OF THE DRAGNET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607" y="1901227"/>
            <a:ext cx="9080627" cy="4591647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Matthew 13:47-50</a:t>
            </a:r>
          </a:p>
          <a:p>
            <a:r>
              <a:rPr lang="en-US" sz="4400" dirty="0">
                <a:solidFill>
                  <a:schemeClr val="bg1"/>
                </a:solidFill>
              </a:rPr>
              <a:t>Net cast into sea</a:t>
            </a:r>
          </a:p>
          <a:p>
            <a:r>
              <a:rPr lang="en-US" sz="4400" dirty="0">
                <a:solidFill>
                  <a:schemeClr val="bg1"/>
                </a:solidFill>
              </a:rPr>
              <a:t>Good and bad fish in same net</a:t>
            </a:r>
          </a:p>
          <a:p>
            <a:r>
              <a:rPr lang="en-US" sz="4400" dirty="0">
                <a:solidFill>
                  <a:schemeClr val="bg1"/>
                </a:solidFill>
              </a:rPr>
              <a:t>Net NOT pulled up until END OF THE AGE!</a:t>
            </a:r>
          </a:p>
          <a:p>
            <a:r>
              <a:rPr lang="en-US" sz="4400" dirty="0">
                <a:solidFill>
                  <a:schemeClr val="bg1"/>
                </a:solidFill>
              </a:rPr>
              <a:t>Final Separation Will Take Place!</a:t>
            </a:r>
          </a:p>
        </p:txBody>
      </p:sp>
    </p:spTree>
    <p:extLst>
      <p:ext uri="{BB962C8B-B14F-4D97-AF65-F5344CB8AC3E}">
        <p14:creationId xmlns:p14="http://schemas.microsoft.com/office/powerpoint/2010/main" val="3372879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SEPARATION OF GOD’S PEOPLE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089" y="1901227"/>
            <a:ext cx="9234534" cy="4591647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Primarily spiritual not physical – Matthew 5:45</a:t>
            </a:r>
          </a:p>
          <a:p>
            <a:r>
              <a:rPr lang="en-US" sz="4000" dirty="0">
                <a:solidFill>
                  <a:schemeClr val="bg1"/>
                </a:solidFill>
              </a:rPr>
              <a:t>We live IN the WORLD – 1 Corinthians 5:10</a:t>
            </a:r>
          </a:p>
          <a:p>
            <a:r>
              <a:rPr lang="en-US" sz="4000" dirty="0">
                <a:solidFill>
                  <a:schemeClr val="bg1"/>
                </a:solidFill>
              </a:rPr>
              <a:t>At Harvest God Will gather ALL MEN and Separate good from bad - Matthew 25:31-33</a:t>
            </a:r>
          </a:p>
          <a:p>
            <a:r>
              <a:rPr lang="en-US" sz="4000" dirty="0">
                <a:solidFill>
                  <a:schemeClr val="bg1"/>
                </a:solidFill>
              </a:rPr>
              <a:t>Time for repentance runs out – Matthew 25:34-46</a:t>
            </a:r>
          </a:p>
        </p:txBody>
      </p:sp>
    </p:spTree>
    <p:extLst>
      <p:ext uri="{BB962C8B-B14F-4D97-AF65-F5344CB8AC3E}">
        <p14:creationId xmlns:p14="http://schemas.microsoft.com/office/powerpoint/2010/main" val="570869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91247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INTERMINGING OF SAINTS AND UNFORGIVEN GOOD WHEN SAINTS REALIZE THEIR DUTY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660" y="1756372"/>
            <a:ext cx="8790915" cy="4906977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Matthew 5:13-16 “light” “salt”</a:t>
            </a:r>
          </a:p>
          <a:p>
            <a:r>
              <a:rPr lang="en-US" sz="4800" dirty="0">
                <a:solidFill>
                  <a:schemeClr val="bg1"/>
                </a:solidFill>
              </a:rPr>
              <a:t>“Why Do The Wicked Prosper?”  Job 21:7; Psalm 73:1-6; Jeremiah 12:1</a:t>
            </a:r>
          </a:p>
          <a:p>
            <a:r>
              <a:rPr lang="en-US" sz="4800" dirty="0">
                <a:solidFill>
                  <a:schemeClr val="bg1"/>
                </a:solidFill>
              </a:rPr>
              <a:t>2 Peter 3:9 “not willing that any should perish but that all should come to repentance”</a:t>
            </a:r>
          </a:p>
          <a:p>
            <a:r>
              <a:rPr lang="en-US" sz="4800" dirty="0">
                <a:solidFill>
                  <a:schemeClr val="bg1"/>
                </a:solidFill>
              </a:rPr>
              <a:t>Romans 2:4 “do you despise the riches of His goodness, forbearance, and longsuffering, not knowing the goodness of God leads you to repentance?”</a:t>
            </a:r>
          </a:p>
        </p:txBody>
      </p:sp>
    </p:spTree>
    <p:extLst>
      <p:ext uri="{BB962C8B-B14F-4D97-AF65-F5344CB8AC3E}">
        <p14:creationId xmlns:p14="http://schemas.microsoft.com/office/powerpoint/2010/main" val="2954194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 fontScale="90000"/>
          </a:bodyPr>
          <a:lstStyle/>
          <a:p>
            <a:r>
              <a:rPr lang="en-US" sz="8900" dirty="0">
                <a:solidFill>
                  <a:schemeClr val="bg1"/>
                </a:solidFill>
              </a:rPr>
              <a:t>THE SUMMARY: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890" y="1765426"/>
            <a:ext cx="8416212" cy="44115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The Wheat Grows With The Tares</a:t>
            </a:r>
          </a:p>
          <a:p>
            <a:r>
              <a:rPr lang="en-US" sz="4800" dirty="0">
                <a:solidFill>
                  <a:schemeClr val="bg1"/>
                </a:solidFill>
              </a:rPr>
              <a:t>The good fish are gathered with the bad</a:t>
            </a:r>
          </a:p>
          <a:p>
            <a:r>
              <a:rPr lang="en-US" sz="4800" dirty="0">
                <a:solidFill>
                  <a:schemeClr val="bg1"/>
                </a:solidFill>
              </a:rPr>
              <a:t>THEY WILL BE DIVIDED IN THE LAST DAY!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613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292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PARABLE OF THE TARES</vt:lpstr>
      <vt:lpstr>EXPLANATION AND APPLICATION </vt:lpstr>
      <vt:lpstr>THE PARABLE OF THE DRAGNET</vt:lpstr>
      <vt:lpstr>SEPARATION OF GOD’S PEOPLE</vt:lpstr>
      <vt:lpstr>INTERMINGING OF SAINTS AND UNFORGIVEN GOOD WHEN SAINTS REALIZE THEIR DUTY</vt:lpstr>
      <vt:lpstr>THE SUMMARY: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71</cp:revision>
  <dcterms:created xsi:type="dcterms:W3CDTF">2022-07-30T20:51:45Z</dcterms:created>
  <dcterms:modified xsi:type="dcterms:W3CDTF">2022-09-09T21:22:20Z</dcterms:modified>
</cp:coreProperties>
</file>